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30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1277937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3841B"/>
    <a:srgbClr val="CFD5EA"/>
    <a:srgbClr val="72E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78"/>
    <p:restoredTop sz="93946"/>
  </p:normalViewPr>
  <p:slideViewPr>
    <p:cSldViewPr snapToGrid="0" snapToObjects="1">
      <p:cViewPr varScale="1">
        <p:scale>
          <a:sx n="96" d="100"/>
          <a:sy n="96" d="100"/>
        </p:scale>
        <p:origin x="168" y="592"/>
      </p:cViewPr>
      <p:guideLst/>
    </p:cSldViewPr>
  </p:slideViewPr>
  <p:outlineViewPr>
    <p:cViewPr>
      <p:scale>
        <a:sx n="33" d="100"/>
        <a:sy n="33" d="100"/>
      </p:scale>
      <p:origin x="0" y="-20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F12F-0386-C54B-A813-A973E68E9E48}" type="datetimeFigureOut">
              <a:rPr lang="en-US" smtClean="0"/>
              <a:t>7/23/23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0563" y="1143000"/>
            <a:ext cx="547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195A6-1673-6945-AC4A-EAC7BAA8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8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814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1628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2443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3257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4071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4885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5699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6514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422" y="1178222"/>
            <a:ext cx="9584531" cy="2506427"/>
          </a:xfrm>
        </p:spPr>
        <p:txBody>
          <a:bodyPr anchor="b"/>
          <a:lstStyle>
            <a:lvl1pPr algn="ctr">
              <a:defRPr sz="62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422" y="3781306"/>
            <a:ext cx="9584531" cy="1738167"/>
          </a:xfrm>
        </p:spPr>
        <p:txBody>
          <a:bodyPr/>
          <a:lstStyle>
            <a:lvl1pPr marL="0" indent="0" algn="ctr">
              <a:buNone/>
              <a:defRPr sz="2516"/>
            </a:lvl1pPr>
            <a:lvl2pPr marL="479237" indent="0" algn="ctr">
              <a:buNone/>
              <a:defRPr sz="2096"/>
            </a:lvl2pPr>
            <a:lvl3pPr marL="958474" indent="0" algn="ctr">
              <a:buNone/>
              <a:defRPr sz="1887"/>
            </a:lvl3pPr>
            <a:lvl4pPr marL="1437711" indent="0" algn="ctr">
              <a:buNone/>
              <a:defRPr sz="1677"/>
            </a:lvl4pPr>
            <a:lvl5pPr marL="1916948" indent="0" algn="ctr">
              <a:buNone/>
              <a:defRPr sz="1677"/>
            </a:lvl5pPr>
            <a:lvl6pPr marL="2396185" indent="0" algn="ctr">
              <a:buNone/>
              <a:defRPr sz="1677"/>
            </a:lvl6pPr>
            <a:lvl7pPr marL="2875422" indent="0" algn="ctr">
              <a:buNone/>
              <a:defRPr sz="1677"/>
            </a:lvl7pPr>
            <a:lvl8pPr marL="3354659" indent="0" algn="ctr">
              <a:buNone/>
              <a:defRPr sz="1677"/>
            </a:lvl8pPr>
            <a:lvl9pPr marL="3833896" indent="0" algn="ctr">
              <a:buNone/>
              <a:defRPr sz="167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0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5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5240" y="383297"/>
            <a:ext cx="2755553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8582" y="383297"/>
            <a:ext cx="8106916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8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2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926" y="1794830"/>
            <a:ext cx="11022211" cy="2994714"/>
          </a:xfrm>
        </p:spPr>
        <p:txBody>
          <a:bodyPr anchor="b"/>
          <a:lstStyle>
            <a:lvl1pPr>
              <a:defRPr sz="62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926" y="4817875"/>
            <a:ext cx="11022211" cy="1574849"/>
          </a:xfrm>
        </p:spPr>
        <p:txBody>
          <a:bodyPr/>
          <a:lstStyle>
            <a:lvl1pPr marL="0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1pPr>
            <a:lvl2pPr marL="479237" indent="0">
              <a:buNone/>
              <a:defRPr sz="2096">
                <a:solidFill>
                  <a:schemeClr val="tx1">
                    <a:tint val="75000"/>
                  </a:schemeClr>
                </a:solidFill>
              </a:defRPr>
            </a:lvl2pPr>
            <a:lvl3pPr marL="958474" indent="0">
              <a:buNone/>
              <a:defRPr sz="1887">
                <a:solidFill>
                  <a:schemeClr val="tx1">
                    <a:tint val="75000"/>
                  </a:schemeClr>
                </a:solidFill>
              </a:defRPr>
            </a:lvl3pPr>
            <a:lvl4pPr marL="143771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4pPr>
            <a:lvl5pPr marL="1916948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5pPr>
            <a:lvl6pPr marL="2396185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6pPr>
            <a:lvl7pPr marL="287542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7pPr>
            <a:lvl8pPr marL="3354659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8pPr>
            <a:lvl9pPr marL="3833896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8582" y="1916484"/>
            <a:ext cx="543123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559" y="1916484"/>
            <a:ext cx="543123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383297"/>
            <a:ext cx="11022211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247" y="1764832"/>
            <a:ext cx="5406274" cy="864917"/>
          </a:xfrm>
        </p:spPr>
        <p:txBody>
          <a:bodyPr anchor="b"/>
          <a:lstStyle>
            <a:lvl1pPr marL="0" indent="0">
              <a:buNone/>
              <a:defRPr sz="2516" b="1"/>
            </a:lvl1pPr>
            <a:lvl2pPr marL="479237" indent="0">
              <a:buNone/>
              <a:defRPr sz="2096" b="1"/>
            </a:lvl2pPr>
            <a:lvl3pPr marL="958474" indent="0">
              <a:buNone/>
              <a:defRPr sz="1887" b="1"/>
            </a:lvl3pPr>
            <a:lvl4pPr marL="1437711" indent="0">
              <a:buNone/>
              <a:defRPr sz="1677" b="1"/>
            </a:lvl4pPr>
            <a:lvl5pPr marL="1916948" indent="0">
              <a:buNone/>
              <a:defRPr sz="1677" b="1"/>
            </a:lvl5pPr>
            <a:lvl6pPr marL="2396185" indent="0">
              <a:buNone/>
              <a:defRPr sz="1677" b="1"/>
            </a:lvl6pPr>
            <a:lvl7pPr marL="2875422" indent="0">
              <a:buNone/>
              <a:defRPr sz="1677" b="1"/>
            </a:lvl7pPr>
            <a:lvl8pPr marL="3354659" indent="0">
              <a:buNone/>
              <a:defRPr sz="1677" b="1"/>
            </a:lvl8pPr>
            <a:lvl9pPr marL="3833896" indent="0">
              <a:buNone/>
              <a:defRPr sz="16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247" y="2629749"/>
            <a:ext cx="5406274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9559" y="1764832"/>
            <a:ext cx="5432899" cy="864917"/>
          </a:xfrm>
        </p:spPr>
        <p:txBody>
          <a:bodyPr anchor="b"/>
          <a:lstStyle>
            <a:lvl1pPr marL="0" indent="0">
              <a:buNone/>
              <a:defRPr sz="2516" b="1"/>
            </a:lvl1pPr>
            <a:lvl2pPr marL="479237" indent="0">
              <a:buNone/>
              <a:defRPr sz="2096" b="1"/>
            </a:lvl2pPr>
            <a:lvl3pPr marL="958474" indent="0">
              <a:buNone/>
              <a:defRPr sz="1887" b="1"/>
            </a:lvl3pPr>
            <a:lvl4pPr marL="1437711" indent="0">
              <a:buNone/>
              <a:defRPr sz="1677" b="1"/>
            </a:lvl4pPr>
            <a:lvl5pPr marL="1916948" indent="0">
              <a:buNone/>
              <a:defRPr sz="1677" b="1"/>
            </a:lvl5pPr>
            <a:lvl6pPr marL="2396185" indent="0">
              <a:buNone/>
              <a:defRPr sz="1677" b="1"/>
            </a:lvl6pPr>
            <a:lvl7pPr marL="2875422" indent="0">
              <a:buNone/>
              <a:defRPr sz="1677" b="1"/>
            </a:lvl7pPr>
            <a:lvl8pPr marL="3354659" indent="0">
              <a:buNone/>
              <a:defRPr sz="1677" b="1"/>
            </a:lvl8pPr>
            <a:lvl9pPr marL="3833896" indent="0">
              <a:buNone/>
              <a:defRPr sz="16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9559" y="2629749"/>
            <a:ext cx="5432899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1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479954"/>
            <a:ext cx="4121681" cy="1679840"/>
          </a:xfrm>
        </p:spPr>
        <p:txBody>
          <a:bodyPr anchor="b"/>
          <a:lstStyle>
            <a:lvl1pPr>
              <a:defRPr sz="3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899" y="1036569"/>
            <a:ext cx="6469559" cy="5116178"/>
          </a:xfrm>
        </p:spPr>
        <p:txBody>
          <a:bodyPr/>
          <a:lstStyle>
            <a:lvl1pPr>
              <a:defRPr sz="3354"/>
            </a:lvl1pPr>
            <a:lvl2pPr>
              <a:defRPr sz="2935"/>
            </a:lvl2pPr>
            <a:lvl3pPr>
              <a:defRPr sz="2516"/>
            </a:lvl3pPr>
            <a:lvl4pPr>
              <a:defRPr sz="2096"/>
            </a:lvl4pPr>
            <a:lvl5pPr>
              <a:defRPr sz="2096"/>
            </a:lvl5pPr>
            <a:lvl6pPr>
              <a:defRPr sz="2096"/>
            </a:lvl6pPr>
            <a:lvl7pPr>
              <a:defRPr sz="2096"/>
            </a:lvl7pPr>
            <a:lvl8pPr>
              <a:defRPr sz="2096"/>
            </a:lvl8pPr>
            <a:lvl9pPr>
              <a:defRPr sz="209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247" y="2159794"/>
            <a:ext cx="4121681" cy="4001285"/>
          </a:xfrm>
        </p:spPr>
        <p:txBody>
          <a:bodyPr/>
          <a:lstStyle>
            <a:lvl1pPr marL="0" indent="0">
              <a:buNone/>
              <a:defRPr sz="1677"/>
            </a:lvl1pPr>
            <a:lvl2pPr marL="479237" indent="0">
              <a:buNone/>
              <a:defRPr sz="1467"/>
            </a:lvl2pPr>
            <a:lvl3pPr marL="958474" indent="0">
              <a:buNone/>
              <a:defRPr sz="1258"/>
            </a:lvl3pPr>
            <a:lvl4pPr marL="1437711" indent="0">
              <a:buNone/>
              <a:defRPr sz="1048"/>
            </a:lvl4pPr>
            <a:lvl5pPr marL="1916948" indent="0">
              <a:buNone/>
              <a:defRPr sz="1048"/>
            </a:lvl5pPr>
            <a:lvl6pPr marL="2396185" indent="0">
              <a:buNone/>
              <a:defRPr sz="1048"/>
            </a:lvl6pPr>
            <a:lvl7pPr marL="2875422" indent="0">
              <a:buNone/>
              <a:defRPr sz="1048"/>
            </a:lvl7pPr>
            <a:lvl8pPr marL="3354659" indent="0">
              <a:buNone/>
              <a:defRPr sz="1048"/>
            </a:lvl8pPr>
            <a:lvl9pPr marL="3833896" indent="0">
              <a:buNone/>
              <a:defRPr sz="10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479954"/>
            <a:ext cx="4121681" cy="1679840"/>
          </a:xfrm>
        </p:spPr>
        <p:txBody>
          <a:bodyPr anchor="b"/>
          <a:lstStyle>
            <a:lvl1pPr>
              <a:defRPr sz="3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32899" y="1036569"/>
            <a:ext cx="6469559" cy="5116178"/>
          </a:xfrm>
        </p:spPr>
        <p:txBody>
          <a:bodyPr anchor="t"/>
          <a:lstStyle>
            <a:lvl1pPr marL="0" indent="0">
              <a:buNone/>
              <a:defRPr sz="3354"/>
            </a:lvl1pPr>
            <a:lvl2pPr marL="479237" indent="0">
              <a:buNone/>
              <a:defRPr sz="2935"/>
            </a:lvl2pPr>
            <a:lvl3pPr marL="958474" indent="0">
              <a:buNone/>
              <a:defRPr sz="2516"/>
            </a:lvl3pPr>
            <a:lvl4pPr marL="1437711" indent="0">
              <a:buNone/>
              <a:defRPr sz="2096"/>
            </a:lvl4pPr>
            <a:lvl5pPr marL="1916948" indent="0">
              <a:buNone/>
              <a:defRPr sz="2096"/>
            </a:lvl5pPr>
            <a:lvl6pPr marL="2396185" indent="0">
              <a:buNone/>
              <a:defRPr sz="2096"/>
            </a:lvl6pPr>
            <a:lvl7pPr marL="2875422" indent="0">
              <a:buNone/>
              <a:defRPr sz="2096"/>
            </a:lvl7pPr>
            <a:lvl8pPr marL="3354659" indent="0">
              <a:buNone/>
              <a:defRPr sz="2096"/>
            </a:lvl8pPr>
            <a:lvl9pPr marL="3833896" indent="0">
              <a:buNone/>
              <a:defRPr sz="2096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247" y="2159794"/>
            <a:ext cx="4121681" cy="4001285"/>
          </a:xfrm>
        </p:spPr>
        <p:txBody>
          <a:bodyPr/>
          <a:lstStyle>
            <a:lvl1pPr marL="0" indent="0">
              <a:buNone/>
              <a:defRPr sz="1677"/>
            </a:lvl1pPr>
            <a:lvl2pPr marL="479237" indent="0">
              <a:buNone/>
              <a:defRPr sz="1467"/>
            </a:lvl2pPr>
            <a:lvl3pPr marL="958474" indent="0">
              <a:buNone/>
              <a:defRPr sz="1258"/>
            </a:lvl3pPr>
            <a:lvl4pPr marL="1437711" indent="0">
              <a:buNone/>
              <a:defRPr sz="1048"/>
            </a:lvl4pPr>
            <a:lvl5pPr marL="1916948" indent="0">
              <a:buNone/>
              <a:defRPr sz="1048"/>
            </a:lvl5pPr>
            <a:lvl6pPr marL="2396185" indent="0">
              <a:buNone/>
              <a:defRPr sz="1048"/>
            </a:lvl6pPr>
            <a:lvl7pPr marL="2875422" indent="0">
              <a:buNone/>
              <a:defRPr sz="1048"/>
            </a:lvl7pPr>
            <a:lvl8pPr marL="3354659" indent="0">
              <a:buNone/>
              <a:defRPr sz="1048"/>
            </a:lvl8pPr>
            <a:lvl9pPr marL="3833896" indent="0">
              <a:buNone/>
              <a:defRPr sz="10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8582" y="383297"/>
            <a:ext cx="1102221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8582" y="1916484"/>
            <a:ext cx="1102221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8582" y="6672697"/>
            <a:ext cx="287535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2925-BE31-404E-AF41-D03A121938D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3168" y="6672697"/>
            <a:ext cx="431303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5434" y="6672697"/>
            <a:ext cx="287535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B8DE-8C1F-BA48-A182-F73778DD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8474" rtl="0" eaLnBrk="1" latinLnBrk="0" hangingPunct="1">
        <a:lnSpc>
          <a:spcPct val="90000"/>
        </a:lnSpc>
        <a:spcBef>
          <a:spcPct val="0"/>
        </a:spcBef>
        <a:buNone/>
        <a:defRPr sz="46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619" indent="-239619" algn="l" defTabSz="958474" rtl="0" eaLnBrk="1" latinLnBrk="0" hangingPunct="1">
        <a:lnSpc>
          <a:spcPct val="90000"/>
        </a:lnSpc>
        <a:spcBef>
          <a:spcPts val="1048"/>
        </a:spcBef>
        <a:buFont typeface="Arial" panose="020B0604020202020204" pitchFamily="34" charset="0"/>
        <a:buChar char="•"/>
        <a:defRPr sz="2935" kern="1200">
          <a:solidFill>
            <a:schemeClr val="tx1"/>
          </a:solidFill>
          <a:latin typeface="+mn-lt"/>
          <a:ea typeface="+mn-ea"/>
          <a:cs typeface="+mn-cs"/>
        </a:defRPr>
      </a:lvl1pPr>
      <a:lvl2pPr marL="718856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6" kern="1200">
          <a:solidFill>
            <a:schemeClr val="tx1"/>
          </a:solidFill>
          <a:latin typeface="+mn-lt"/>
          <a:ea typeface="+mn-ea"/>
          <a:cs typeface="+mn-cs"/>
        </a:defRPr>
      </a:lvl2pPr>
      <a:lvl3pPr marL="1198093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6" kern="1200">
          <a:solidFill>
            <a:schemeClr val="tx1"/>
          </a:solidFill>
          <a:latin typeface="+mn-lt"/>
          <a:ea typeface="+mn-ea"/>
          <a:cs typeface="+mn-cs"/>
        </a:defRPr>
      </a:lvl3pPr>
      <a:lvl4pPr marL="1677330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4pPr>
      <a:lvl5pPr marL="2156567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5pPr>
      <a:lvl6pPr marL="2635804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6pPr>
      <a:lvl7pPr marL="3115041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7pPr>
      <a:lvl8pPr marL="3594278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8pPr>
      <a:lvl9pPr marL="4073515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1pPr>
      <a:lvl2pPr marL="479237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2pPr>
      <a:lvl3pPr marL="958474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3pPr>
      <a:lvl4pPr marL="1437711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4pPr>
      <a:lvl5pPr marL="1916948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5pPr>
      <a:lvl6pPr marL="2396185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6pPr>
      <a:lvl7pPr marL="2875422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7pPr>
      <a:lvl8pPr marL="3354659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8pPr>
      <a:lvl9pPr marL="3833896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D95A-4E38-B940-A38C-30DE58D16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065" y="22216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Phragmén’s</a:t>
            </a:r>
            <a:r>
              <a:rPr lang="en-US" dirty="0"/>
              <a:t> Sequential Rule (1894)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F22B-5541-D645-AF71-A6C801AD1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065" y="1431815"/>
            <a:ext cx="8858972" cy="4220840"/>
          </a:xfrm>
        </p:spPr>
        <p:txBody>
          <a:bodyPr>
            <a:normAutofit/>
          </a:bodyPr>
          <a:lstStyle/>
          <a:p>
            <a:r>
              <a:rPr lang="en-CA" dirty="0"/>
              <a:t>It costs $1 to elect a candidate to the committee.</a:t>
            </a:r>
          </a:p>
          <a:p>
            <a:r>
              <a:rPr lang="en-CA" dirty="0"/>
              <a:t>Each voter has a virtual bank account, initially empty.</a:t>
            </a:r>
          </a:p>
          <a:p>
            <a:r>
              <a:rPr lang="en-CA" dirty="0"/>
              <a:t>We slowly fill up the bank accounts until some candidate has supporters who have $1 in total.</a:t>
            </a:r>
          </a:p>
          <a:p>
            <a:r>
              <a:rPr lang="en-CA" dirty="0"/>
              <a:t>We elect such a candidate and take the supporters’ money away.</a:t>
            </a:r>
          </a:p>
          <a:p>
            <a:r>
              <a:rPr lang="en-CA" dirty="0"/>
              <a:t>Finish when k candidates have been elected.</a:t>
            </a:r>
          </a:p>
          <a:p>
            <a:endParaRPr lang="en-US" dirty="0"/>
          </a:p>
        </p:txBody>
      </p:sp>
      <p:pic>
        <p:nvPicPr>
          <p:cNvPr id="2050" name="Picture 2" descr="Lars Edvard Phragmén - Wikipedia">
            <a:extLst>
              <a:ext uri="{FF2B5EF4-FFF2-40B4-BE49-F238E27FC236}">
                <a16:creationId xmlns:a16="http://schemas.microsoft.com/office/drawing/2014/main" id="{14907C44-958B-3AC3-6EB7-3F2AA726F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037" y="0"/>
            <a:ext cx="2446338" cy="306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24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10089877-0296-F8D8-46A0-E8BCD999D1F4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33D4BEC2-CE39-4445-FD60-09B86294B810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C1907070-A17C-F0D9-22CC-711585D686A6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selected 3">
            <a:extLst>
              <a:ext uri="{FF2B5EF4-FFF2-40B4-BE49-F238E27FC236}">
                <a16:creationId xmlns:a16="http://schemas.microsoft.com/office/drawing/2014/main" id="{0B17A91E-B1E0-457B-5B05-8BB1C4E3EABD}"/>
              </a:ext>
            </a:extLst>
          </p:cNvPr>
          <p:cNvSpPr/>
          <p:nvPr/>
        </p:nvSpPr>
        <p:spPr>
          <a:xfrm>
            <a:off x="576601" y="2497302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selected 7">
            <a:extLst>
              <a:ext uri="{FF2B5EF4-FFF2-40B4-BE49-F238E27FC236}">
                <a16:creationId xmlns:a16="http://schemas.microsoft.com/office/drawing/2014/main" id="{454ED984-CFFB-35E7-1693-3A6EE0995AD5}"/>
              </a:ext>
            </a:extLst>
          </p:cNvPr>
          <p:cNvSpPr/>
          <p:nvPr/>
        </p:nvSpPr>
        <p:spPr>
          <a:xfrm>
            <a:off x="6416258" y="3966734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9" name="selected 11">
            <a:extLst>
              <a:ext uri="{FF2B5EF4-FFF2-40B4-BE49-F238E27FC236}">
                <a16:creationId xmlns:a16="http://schemas.microsoft.com/office/drawing/2014/main" id="{D268942A-FDE0-FA22-A7D6-0EF5ABF092F1}"/>
              </a:ext>
            </a:extLst>
          </p:cNvPr>
          <p:cNvSpPr/>
          <p:nvPr/>
        </p:nvSpPr>
        <p:spPr>
          <a:xfrm>
            <a:off x="8350857" y="3959735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overlay table">
                <a:extLst>
                  <a:ext uri="{FF2B5EF4-FFF2-40B4-BE49-F238E27FC236}">
                    <a16:creationId xmlns:a16="http://schemas.microsoft.com/office/drawing/2014/main" id="{A4ED4AA2-AFB1-2D56-7E02-FB2E12D2A8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overlay table">
                <a:extLst>
                  <a:ext uri="{FF2B5EF4-FFF2-40B4-BE49-F238E27FC236}">
                    <a16:creationId xmlns:a16="http://schemas.microsoft.com/office/drawing/2014/main" id="{A4ED4AA2-AFB1-2D56-7E02-FB2E12D2A8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6373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3AAE74CD-86CD-D6FE-048B-869321C5ECB6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CC51B5DC-4135-775B-85A5-48B3C6E9A567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DB19613A-03EF-9901-DE99-CE77AA01B37B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selected 3">
            <a:extLst>
              <a:ext uri="{FF2B5EF4-FFF2-40B4-BE49-F238E27FC236}">
                <a16:creationId xmlns:a16="http://schemas.microsoft.com/office/drawing/2014/main" id="{74F05F39-1AE0-7DA1-BAD3-2104FC7D2A48}"/>
              </a:ext>
            </a:extLst>
          </p:cNvPr>
          <p:cNvSpPr/>
          <p:nvPr/>
        </p:nvSpPr>
        <p:spPr>
          <a:xfrm>
            <a:off x="576601" y="2497302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selected 7">
            <a:extLst>
              <a:ext uri="{FF2B5EF4-FFF2-40B4-BE49-F238E27FC236}">
                <a16:creationId xmlns:a16="http://schemas.microsoft.com/office/drawing/2014/main" id="{5F4DDD8D-DE22-DD69-FF45-0158AD030AF7}"/>
              </a:ext>
            </a:extLst>
          </p:cNvPr>
          <p:cNvSpPr/>
          <p:nvPr/>
        </p:nvSpPr>
        <p:spPr>
          <a:xfrm>
            <a:off x="6416258" y="3966734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9" name="selected 11">
            <a:extLst>
              <a:ext uri="{FF2B5EF4-FFF2-40B4-BE49-F238E27FC236}">
                <a16:creationId xmlns:a16="http://schemas.microsoft.com/office/drawing/2014/main" id="{5D4256AA-7BA5-583C-3DC0-FCE1E04C659B}"/>
              </a:ext>
            </a:extLst>
          </p:cNvPr>
          <p:cNvSpPr/>
          <p:nvPr/>
        </p:nvSpPr>
        <p:spPr>
          <a:xfrm>
            <a:off x="8350857" y="3959735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0" name="selected 15">
            <a:extLst>
              <a:ext uri="{FF2B5EF4-FFF2-40B4-BE49-F238E27FC236}">
                <a16:creationId xmlns:a16="http://schemas.microsoft.com/office/drawing/2014/main" id="{121DFF59-2563-1583-88C6-D763E1664C56}"/>
              </a:ext>
            </a:extLst>
          </p:cNvPr>
          <p:cNvSpPr/>
          <p:nvPr/>
        </p:nvSpPr>
        <p:spPr>
          <a:xfrm>
            <a:off x="10301629" y="3958988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overlay table">
                <a:extLst>
                  <a:ext uri="{FF2B5EF4-FFF2-40B4-BE49-F238E27FC236}">
                    <a16:creationId xmlns:a16="http://schemas.microsoft.com/office/drawing/2014/main" id="{25F5CFBA-2AA7-7C9A-6409-D52D9572A8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overlay table">
                <a:extLst>
                  <a:ext uri="{FF2B5EF4-FFF2-40B4-BE49-F238E27FC236}">
                    <a16:creationId xmlns:a16="http://schemas.microsoft.com/office/drawing/2014/main" id="{25F5CFBA-2AA7-7C9A-6409-D52D9572A8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504214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5C8CACE5-C8E4-8C31-66C5-55488EABD2AC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F2C1D8AF-798C-689D-08EC-978E1436380A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435BF41B-AA01-A8B2-ADFC-CF9E492DC54E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selected 3">
            <a:extLst>
              <a:ext uri="{FF2B5EF4-FFF2-40B4-BE49-F238E27FC236}">
                <a16:creationId xmlns:a16="http://schemas.microsoft.com/office/drawing/2014/main" id="{B718D7AB-37F3-E9C2-2A0C-AD37BB13396C}"/>
              </a:ext>
            </a:extLst>
          </p:cNvPr>
          <p:cNvSpPr/>
          <p:nvPr/>
        </p:nvSpPr>
        <p:spPr>
          <a:xfrm>
            <a:off x="576601" y="2497302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selected 7">
            <a:extLst>
              <a:ext uri="{FF2B5EF4-FFF2-40B4-BE49-F238E27FC236}">
                <a16:creationId xmlns:a16="http://schemas.microsoft.com/office/drawing/2014/main" id="{373485C9-3CDC-E49E-5B6C-EDB0EC24663A}"/>
              </a:ext>
            </a:extLst>
          </p:cNvPr>
          <p:cNvSpPr/>
          <p:nvPr/>
        </p:nvSpPr>
        <p:spPr>
          <a:xfrm>
            <a:off x="6416258" y="3966734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9" name="selected 11">
            <a:extLst>
              <a:ext uri="{FF2B5EF4-FFF2-40B4-BE49-F238E27FC236}">
                <a16:creationId xmlns:a16="http://schemas.microsoft.com/office/drawing/2014/main" id="{879C5FE4-6C96-C877-70B2-1D6B8379F701}"/>
              </a:ext>
            </a:extLst>
          </p:cNvPr>
          <p:cNvSpPr/>
          <p:nvPr/>
        </p:nvSpPr>
        <p:spPr>
          <a:xfrm>
            <a:off x="8350857" y="3959735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0" name="selected 15">
            <a:extLst>
              <a:ext uri="{FF2B5EF4-FFF2-40B4-BE49-F238E27FC236}">
                <a16:creationId xmlns:a16="http://schemas.microsoft.com/office/drawing/2014/main" id="{F07BFC14-9A40-C3E9-2314-73400B8496D6}"/>
              </a:ext>
            </a:extLst>
          </p:cNvPr>
          <p:cNvSpPr/>
          <p:nvPr/>
        </p:nvSpPr>
        <p:spPr>
          <a:xfrm>
            <a:off x="10301629" y="3958988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overlay table">
                <a:extLst>
                  <a:ext uri="{FF2B5EF4-FFF2-40B4-BE49-F238E27FC236}">
                    <a16:creationId xmlns:a16="http://schemas.microsoft.com/office/drawing/2014/main" id="{6C7D811D-6C5F-7E26-4674-FE3B511158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overlay table">
                <a:extLst>
                  <a:ext uri="{FF2B5EF4-FFF2-40B4-BE49-F238E27FC236}">
                    <a16:creationId xmlns:a16="http://schemas.microsoft.com/office/drawing/2014/main" id="{6C7D811D-6C5F-7E26-4674-FE3B511158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6622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68A83C99-7BD2-232C-64A3-34F8929FBE69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6C0BA69A-9A27-A4D3-8F9A-49AEF7869E1C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01E9AD88-5E6D-CD4C-641E-8ED617E91C83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selected 3">
            <a:extLst>
              <a:ext uri="{FF2B5EF4-FFF2-40B4-BE49-F238E27FC236}">
                <a16:creationId xmlns:a16="http://schemas.microsoft.com/office/drawing/2014/main" id="{05154E56-0AD9-CAD0-38F0-16C6F9C98209}"/>
              </a:ext>
            </a:extLst>
          </p:cNvPr>
          <p:cNvSpPr/>
          <p:nvPr/>
        </p:nvSpPr>
        <p:spPr>
          <a:xfrm>
            <a:off x="576601" y="2497302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selected 7">
            <a:extLst>
              <a:ext uri="{FF2B5EF4-FFF2-40B4-BE49-F238E27FC236}">
                <a16:creationId xmlns:a16="http://schemas.microsoft.com/office/drawing/2014/main" id="{2749991D-AB10-EC58-AA97-40D03F014EE1}"/>
              </a:ext>
            </a:extLst>
          </p:cNvPr>
          <p:cNvSpPr/>
          <p:nvPr/>
        </p:nvSpPr>
        <p:spPr>
          <a:xfrm>
            <a:off x="6416258" y="3966734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9" name="selected 11">
            <a:extLst>
              <a:ext uri="{FF2B5EF4-FFF2-40B4-BE49-F238E27FC236}">
                <a16:creationId xmlns:a16="http://schemas.microsoft.com/office/drawing/2014/main" id="{06DE2648-5C61-F638-1502-80019E1D5834}"/>
              </a:ext>
            </a:extLst>
          </p:cNvPr>
          <p:cNvSpPr/>
          <p:nvPr/>
        </p:nvSpPr>
        <p:spPr>
          <a:xfrm>
            <a:off x="8350857" y="3959735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0" name="selected 15">
            <a:extLst>
              <a:ext uri="{FF2B5EF4-FFF2-40B4-BE49-F238E27FC236}">
                <a16:creationId xmlns:a16="http://schemas.microsoft.com/office/drawing/2014/main" id="{9AACBF9B-AC9D-5B40-4B87-51AD28890F3C}"/>
              </a:ext>
            </a:extLst>
          </p:cNvPr>
          <p:cNvSpPr/>
          <p:nvPr/>
        </p:nvSpPr>
        <p:spPr>
          <a:xfrm>
            <a:off x="10301629" y="3958988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5" name="selected 8">
            <a:extLst>
              <a:ext uri="{FF2B5EF4-FFF2-40B4-BE49-F238E27FC236}">
                <a16:creationId xmlns:a16="http://schemas.microsoft.com/office/drawing/2014/main" id="{947E1039-912C-B58E-D8B8-538E5724E335}"/>
              </a:ext>
            </a:extLst>
          </p:cNvPr>
          <p:cNvSpPr/>
          <p:nvPr/>
        </p:nvSpPr>
        <p:spPr>
          <a:xfrm>
            <a:off x="6414405" y="3239716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6" name="selected 12">
            <a:extLst>
              <a:ext uri="{FF2B5EF4-FFF2-40B4-BE49-F238E27FC236}">
                <a16:creationId xmlns:a16="http://schemas.microsoft.com/office/drawing/2014/main" id="{F9F4F51B-DA8C-85E4-1E7C-3BE00DB8C212}"/>
              </a:ext>
            </a:extLst>
          </p:cNvPr>
          <p:cNvSpPr/>
          <p:nvPr/>
        </p:nvSpPr>
        <p:spPr>
          <a:xfrm>
            <a:off x="8349004" y="3232717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7" name="selected 16">
            <a:extLst>
              <a:ext uri="{FF2B5EF4-FFF2-40B4-BE49-F238E27FC236}">
                <a16:creationId xmlns:a16="http://schemas.microsoft.com/office/drawing/2014/main" id="{C74D58AB-1BA8-FCAE-8D1D-06733A4EF6E5}"/>
              </a:ext>
            </a:extLst>
          </p:cNvPr>
          <p:cNvSpPr/>
          <p:nvPr/>
        </p:nvSpPr>
        <p:spPr>
          <a:xfrm>
            <a:off x="10299776" y="3231970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8" name="selected 4">
            <a:extLst>
              <a:ext uri="{FF2B5EF4-FFF2-40B4-BE49-F238E27FC236}">
                <a16:creationId xmlns:a16="http://schemas.microsoft.com/office/drawing/2014/main" id="{99AC6624-313D-8F58-9546-EC25B40D4EF0}"/>
              </a:ext>
            </a:extLst>
          </p:cNvPr>
          <p:cNvSpPr/>
          <p:nvPr/>
        </p:nvSpPr>
        <p:spPr>
          <a:xfrm>
            <a:off x="574375" y="1783436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9" name="selected 5">
            <a:extLst>
              <a:ext uri="{FF2B5EF4-FFF2-40B4-BE49-F238E27FC236}">
                <a16:creationId xmlns:a16="http://schemas.microsoft.com/office/drawing/2014/main" id="{D6F17DB7-8849-D3E2-2860-F5BAA93B5E10}"/>
              </a:ext>
            </a:extLst>
          </p:cNvPr>
          <p:cNvSpPr/>
          <p:nvPr/>
        </p:nvSpPr>
        <p:spPr>
          <a:xfrm>
            <a:off x="2508974" y="1776437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40" name="selected 6">
            <a:extLst>
              <a:ext uri="{FF2B5EF4-FFF2-40B4-BE49-F238E27FC236}">
                <a16:creationId xmlns:a16="http://schemas.microsoft.com/office/drawing/2014/main" id="{CBB836F2-D7A8-4D6F-0F92-CA2F4F159F13}"/>
              </a:ext>
            </a:extLst>
          </p:cNvPr>
          <p:cNvSpPr/>
          <p:nvPr/>
        </p:nvSpPr>
        <p:spPr>
          <a:xfrm>
            <a:off x="4459746" y="1775690"/>
            <a:ext cx="1941986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" name="overlay table">
                <a:extLst>
                  <a:ext uri="{FF2B5EF4-FFF2-40B4-BE49-F238E27FC236}">
                    <a16:creationId xmlns:a16="http://schemas.microsoft.com/office/drawing/2014/main" id="{FF3855C6-50CF-82EC-FDC3-A164E23158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1" name="overlay table">
                <a:extLst>
                  <a:ext uri="{FF2B5EF4-FFF2-40B4-BE49-F238E27FC236}">
                    <a16:creationId xmlns:a16="http://schemas.microsoft.com/office/drawing/2014/main" id="{FF3855C6-50CF-82EC-FDC3-A164E23158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74112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5" y="470200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30" y="470200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5" y="470200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80" y="470200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5" y="470200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7" y="470200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80" y="398184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5" y="398184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7" y="398184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80" y="3247972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5" y="3247972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7" y="3247972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80" y="2504952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5" y="2504952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7" y="2504952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80" y="1771076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5" y="1771076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7" y="1771076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5" y="1770793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30" y="1770793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5" y="1770793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8" y="3981848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50" y="3239575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1" y="2503596"/>
            <a:ext cx="45719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A70059E8-62FF-C8DE-AC66-3510D6A2C299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overlay table">
                <a:extLst>
                  <a:ext uri="{FF2B5EF4-FFF2-40B4-BE49-F238E27FC236}">
                    <a16:creationId xmlns:a16="http://schemas.microsoft.com/office/drawing/2014/main" id="{1B636D19-B4E2-A94E-7548-CDE1233696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4053030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overlay table">
                <a:extLst>
                  <a:ext uri="{FF2B5EF4-FFF2-40B4-BE49-F238E27FC236}">
                    <a16:creationId xmlns:a16="http://schemas.microsoft.com/office/drawing/2014/main" id="{1B636D19-B4E2-A94E-7548-CDE1233696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4053030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122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64962EBC-EE5B-9137-43D2-772C133F6DD1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overlay table">
                <a:extLst>
                  <a:ext uri="{FF2B5EF4-FFF2-40B4-BE49-F238E27FC236}">
                    <a16:creationId xmlns:a16="http://schemas.microsoft.com/office/drawing/2014/main" id="{35BCB81A-0A21-CD33-6862-3C405F30FD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overlay table">
                <a:extLst>
                  <a:ext uri="{FF2B5EF4-FFF2-40B4-BE49-F238E27FC236}">
                    <a16:creationId xmlns:a16="http://schemas.microsoft.com/office/drawing/2014/main" id="{35BCB81A-0A21-CD33-6862-3C405F30FD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7856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AE5D0C5D-B77B-79CD-E069-E31FE5FF9606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4223C740-57B1-5DFA-2465-5A9AE623584B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overlay table">
                <a:extLst>
                  <a:ext uri="{FF2B5EF4-FFF2-40B4-BE49-F238E27FC236}">
                    <a16:creationId xmlns:a16="http://schemas.microsoft.com/office/drawing/2014/main" id="{08293CFA-3AF9-3F7D-80D6-E6984E6C31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overlay table">
                <a:extLst>
                  <a:ext uri="{FF2B5EF4-FFF2-40B4-BE49-F238E27FC236}">
                    <a16:creationId xmlns:a16="http://schemas.microsoft.com/office/drawing/2014/main" id="{08293CFA-3AF9-3F7D-80D6-E6984E6C31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38248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CBF84958-CE45-7A88-F682-DA40BA486208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6B5EC415-CDDD-F3C3-0C0E-D03DD2E9036D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overlay table">
                <a:extLst>
                  <a:ext uri="{FF2B5EF4-FFF2-40B4-BE49-F238E27FC236}">
                    <a16:creationId xmlns:a16="http://schemas.microsoft.com/office/drawing/2014/main" id="{C3336655-84FA-000A-DCC7-87AABB639C1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overlay table">
                <a:extLst>
                  <a:ext uri="{FF2B5EF4-FFF2-40B4-BE49-F238E27FC236}">
                    <a16:creationId xmlns:a16="http://schemas.microsoft.com/office/drawing/2014/main" id="{C3336655-84FA-000A-DCC7-87AABB639C1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142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296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1B266CD9-B5BB-D092-7E5D-8FE53EF34770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DF8FE56F-5B25-E702-34C9-492A9B60384E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B32432E7-4550-AD40-64E4-23611776956C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overlay table">
                <a:extLst>
                  <a:ext uri="{FF2B5EF4-FFF2-40B4-BE49-F238E27FC236}">
                    <a16:creationId xmlns:a16="http://schemas.microsoft.com/office/drawing/2014/main" id="{18E27C6E-24B3-F733-FAB4-83157B9B70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overlay table">
                <a:extLst>
                  <a:ext uri="{FF2B5EF4-FFF2-40B4-BE49-F238E27FC236}">
                    <a16:creationId xmlns:a16="http://schemas.microsoft.com/office/drawing/2014/main" id="{18E27C6E-24B3-F733-FAB4-83157B9B70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7069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648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302D4958-69DD-C028-D9C3-1A74D0C10F6E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F7118D54-785F-F593-A282-ABA8ECEE8751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4183076B-A792-3986-ECCD-52EB032E844C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overlay table">
                <a:extLst>
                  <a:ext uri="{FF2B5EF4-FFF2-40B4-BE49-F238E27FC236}">
                    <a16:creationId xmlns:a16="http://schemas.microsoft.com/office/drawing/2014/main" id="{F5CE1B57-1EB9-8DA7-F688-C10EF5974C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overlay table">
                <a:extLst>
                  <a:ext uri="{FF2B5EF4-FFF2-40B4-BE49-F238E27FC236}">
                    <a16:creationId xmlns:a16="http://schemas.microsoft.com/office/drawing/2014/main" id="{F5CE1B57-1EB9-8DA7-F688-C10EF5974C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44968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7BE52BC8-259E-15FB-4151-017C713695C9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235CA47A-F8F5-4930-F8BA-CFEA47F5C5D9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56A244EB-8B87-4E7C-9AF0-533372CB5A1F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selected 3">
            <a:extLst>
              <a:ext uri="{FF2B5EF4-FFF2-40B4-BE49-F238E27FC236}">
                <a16:creationId xmlns:a16="http://schemas.microsoft.com/office/drawing/2014/main" id="{DD509B2D-20DE-E1C0-9EA9-1AD5F173C9E7}"/>
              </a:ext>
            </a:extLst>
          </p:cNvPr>
          <p:cNvSpPr/>
          <p:nvPr/>
        </p:nvSpPr>
        <p:spPr>
          <a:xfrm>
            <a:off x="576601" y="2497302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overlay table">
                <a:extLst>
                  <a:ext uri="{FF2B5EF4-FFF2-40B4-BE49-F238E27FC236}">
                    <a16:creationId xmlns:a16="http://schemas.microsoft.com/office/drawing/2014/main" id="{2868A963-DC19-579A-2FCA-CEA2E99219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overlay table">
                <a:extLst>
                  <a:ext uri="{FF2B5EF4-FFF2-40B4-BE49-F238E27FC236}">
                    <a16:creationId xmlns:a16="http://schemas.microsoft.com/office/drawing/2014/main" id="{2868A963-DC19-579A-2FCA-CEA2E99219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560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525EAB4-DE22-D742-AE64-41BB08ACC00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8505" y="1770793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5172" r="-5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405172" r="-403268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5172" r="-3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5172" r="-200649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614" t="-405172" r="-10196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351" t="-405172" r="-1299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/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EBEFB3-9930-D247-9A56-CC270B219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81" y="204391"/>
                <a:ext cx="1737360" cy="662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A636466-85A2-527E-2E4F-A4FF31F78BBE}"/>
              </a:ext>
            </a:extLst>
          </p:cNvPr>
          <p:cNvSpPr/>
          <p:nvPr/>
        </p:nvSpPr>
        <p:spPr>
          <a:xfrm>
            <a:off x="53850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29F0E-1C6E-3BBA-FCE0-8216CEBF8C4B}"/>
              </a:ext>
            </a:extLst>
          </p:cNvPr>
          <p:cNvSpPr/>
          <p:nvPr/>
        </p:nvSpPr>
        <p:spPr>
          <a:xfrm>
            <a:off x="249112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10D21F-C214-9595-E580-F3BE823F15E3}"/>
              </a:ext>
            </a:extLst>
          </p:cNvPr>
          <p:cNvSpPr/>
          <p:nvPr/>
        </p:nvSpPr>
        <p:spPr>
          <a:xfrm>
            <a:off x="4443754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47D53-29CC-1053-4A5D-E2B384B68758}"/>
              </a:ext>
            </a:extLst>
          </p:cNvPr>
          <p:cNvSpPr/>
          <p:nvPr/>
        </p:nvSpPr>
        <p:spPr>
          <a:xfrm>
            <a:off x="6396379" y="470200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7A805-A3A7-358E-1F3F-E727C24A2D81}"/>
              </a:ext>
            </a:extLst>
          </p:cNvPr>
          <p:cNvSpPr/>
          <p:nvPr/>
        </p:nvSpPr>
        <p:spPr>
          <a:xfrm>
            <a:off x="8349004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FB00F2-BBFD-6588-0ED5-E3850CCD511F}"/>
              </a:ext>
            </a:extLst>
          </p:cNvPr>
          <p:cNvSpPr/>
          <p:nvPr/>
        </p:nvSpPr>
        <p:spPr>
          <a:xfrm>
            <a:off x="10294856" y="470200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B9FD33-DB8C-02A9-FA24-5BC05F8E6E8C}"/>
              </a:ext>
            </a:extLst>
          </p:cNvPr>
          <p:cNvSpPr/>
          <p:nvPr/>
        </p:nvSpPr>
        <p:spPr>
          <a:xfrm>
            <a:off x="6396379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FA6D9B-6DCE-7C2C-FC14-930D9C413FF3}"/>
              </a:ext>
            </a:extLst>
          </p:cNvPr>
          <p:cNvSpPr/>
          <p:nvPr/>
        </p:nvSpPr>
        <p:spPr>
          <a:xfrm>
            <a:off x="8349004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CBC159-56F8-F4B2-44B6-31F4AC5A97A3}"/>
              </a:ext>
            </a:extLst>
          </p:cNvPr>
          <p:cNvSpPr/>
          <p:nvPr/>
        </p:nvSpPr>
        <p:spPr>
          <a:xfrm>
            <a:off x="10294856" y="3981848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28B35B-5303-E184-2E69-7D915FE925F8}"/>
              </a:ext>
            </a:extLst>
          </p:cNvPr>
          <p:cNvSpPr/>
          <p:nvPr/>
        </p:nvSpPr>
        <p:spPr>
          <a:xfrm>
            <a:off x="6396379" y="324797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B1C829-F96D-6C3C-1DC9-F6C7F269C97E}"/>
              </a:ext>
            </a:extLst>
          </p:cNvPr>
          <p:cNvSpPr/>
          <p:nvPr/>
        </p:nvSpPr>
        <p:spPr>
          <a:xfrm>
            <a:off x="8349004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EAE3AA-1041-C2F8-47EA-59B7DD3019B1}"/>
              </a:ext>
            </a:extLst>
          </p:cNvPr>
          <p:cNvSpPr/>
          <p:nvPr/>
        </p:nvSpPr>
        <p:spPr>
          <a:xfrm>
            <a:off x="10294856" y="324797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FF85AA-6261-8E67-404D-7E62C6DA386C}"/>
              </a:ext>
            </a:extLst>
          </p:cNvPr>
          <p:cNvSpPr/>
          <p:nvPr/>
        </p:nvSpPr>
        <p:spPr>
          <a:xfrm>
            <a:off x="6396379" y="2504952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410D9A1-C5C1-E7C6-F157-B4C02B02B286}"/>
              </a:ext>
            </a:extLst>
          </p:cNvPr>
          <p:cNvSpPr/>
          <p:nvPr/>
        </p:nvSpPr>
        <p:spPr>
          <a:xfrm>
            <a:off x="8349004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B0C9BC-FB98-1DB6-8D37-AB843BC3CE19}"/>
              </a:ext>
            </a:extLst>
          </p:cNvPr>
          <p:cNvSpPr/>
          <p:nvPr/>
        </p:nvSpPr>
        <p:spPr>
          <a:xfrm>
            <a:off x="10294856" y="2504952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A1D945-635D-6D30-24B8-507A2D0A7734}"/>
              </a:ext>
            </a:extLst>
          </p:cNvPr>
          <p:cNvSpPr/>
          <p:nvPr/>
        </p:nvSpPr>
        <p:spPr>
          <a:xfrm>
            <a:off x="6396379" y="177107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66429A-3127-C1F1-C9E2-52F66EF77F4A}"/>
              </a:ext>
            </a:extLst>
          </p:cNvPr>
          <p:cNvSpPr/>
          <p:nvPr/>
        </p:nvSpPr>
        <p:spPr>
          <a:xfrm>
            <a:off x="8349004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3C008-4C75-DD3C-1D7C-AB8FA21E04AC}"/>
              </a:ext>
            </a:extLst>
          </p:cNvPr>
          <p:cNvSpPr/>
          <p:nvPr/>
        </p:nvSpPr>
        <p:spPr>
          <a:xfrm>
            <a:off x="10294856" y="1771076"/>
            <a:ext cx="19440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3E8E7-4186-E71F-A242-0E32E5688AAA}"/>
              </a:ext>
            </a:extLst>
          </p:cNvPr>
          <p:cNvSpPr/>
          <p:nvPr/>
        </p:nvSpPr>
        <p:spPr>
          <a:xfrm>
            <a:off x="53850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D89903-5DF1-B60F-64BF-A954E206FDEE}"/>
              </a:ext>
            </a:extLst>
          </p:cNvPr>
          <p:cNvSpPr/>
          <p:nvPr/>
        </p:nvSpPr>
        <p:spPr>
          <a:xfrm>
            <a:off x="2491129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1ED29B-97CE-90CA-617B-876BA4A1DD15}"/>
              </a:ext>
            </a:extLst>
          </p:cNvPr>
          <p:cNvSpPr/>
          <p:nvPr/>
        </p:nvSpPr>
        <p:spPr>
          <a:xfrm>
            <a:off x="4443754" y="1770793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051AC-C1FB-FAE5-F6FD-53FA54927097}"/>
              </a:ext>
            </a:extLst>
          </p:cNvPr>
          <p:cNvSpPr/>
          <p:nvPr/>
        </p:nvSpPr>
        <p:spPr>
          <a:xfrm>
            <a:off x="545117" y="3981848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EF0C-EDE2-CA64-EA25-E892E1828736}"/>
              </a:ext>
            </a:extLst>
          </p:cNvPr>
          <p:cNvSpPr/>
          <p:nvPr/>
        </p:nvSpPr>
        <p:spPr>
          <a:xfrm>
            <a:off x="542749" y="3239575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D164D2-775B-5606-3D86-BFAF6F73E281}"/>
              </a:ext>
            </a:extLst>
          </p:cNvPr>
          <p:cNvSpPr/>
          <p:nvPr/>
        </p:nvSpPr>
        <p:spPr>
          <a:xfrm>
            <a:off x="544080" y="2503596"/>
            <a:ext cx="46800" cy="72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" name="white overlay">
            <a:extLst>
              <a:ext uri="{FF2B5EF4-FFF2-40B4-BE49-F238E27FC236}">
                <a16:creationId xmlns:a16="http://schemas.microsoft.com/office/drawing/2014/main" id="{B565C808-79A0-4F18-E0F2-3E7CC7F5EFA8}"/>
              </a:ext>
            </a:extLst>
          </p:cNvPr>
          <p:cNvSpPr/>
          <p:nvPr/>
        </p:nvSpPr>
        <p:spPr>
          <a:xfrm>
            <a:off x="104503" y="1645920"/>
            <a:ext cx="434002" cy="407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3" name="selected 1">
            <a:extLst>
              <a:ext uri="{FF2B5EF4-FFF2-40B4-BE49-F238E27FC236}">
                <a16:creationId xmlns:a16="http://schemas.microsoft.com/office/drawing/2014/main" id="{35F6840E-9050-1D2D-7DB1-C2E71F4596AD}"/>
              </a:ext>
            </a:extLst>
          </p:cNvPr>
          <p:cNvSpPr/>
          <p:nvPr/>
        </p:nvSpPr>
        <p:spPr>
          <a:xfrm>
            <a:off x="591917" y="3966935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selected 2">
            <a:extLst>
              <a:ext uri="{FF2B5EF4-FFF2-40B4-BE49-F238E27FC236}">
                <a16:creationId xmlns:a16="http://schemas.microsoft.com/office/drawing/2014/main" id="{82E7F095-9E6D-DAA6-4451-EFEE72951C4C}"/>
              </a:ext>
            </a:extLst>
          </p:cNvPr>
          <p:cNvSpPr/>
          <p:nvPr/>
        </p:nvSpPr>
        <p:spPr>
          <a:xfrm>
            <a:off x="585226" y="3224663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selected 3">
            <a:extLst>
              <a:ext uri="{FF2B5EF4-FFF2-40B4-BE49-F238E27FC236}">
                <a16:creationId xmlns:a16="http://schemas.microsoft.com/office/drawing/2014/main" id="{DD3D04D7-DFEA-F5BB-54BD-FD179EA44EFA}"/>
              </a:ext>
            </a:extLst>
          </p:cNvPr>
          <p:cNvSpPr/>
          <p:nvPr/>
        </p:nvSpPr>
        <p:spPr>
          <a:xfrm>
            <a:off x="576601" y="2497302"/>
            <a:ext cx="579777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selected 7">
            <a:extLst>
              <a:ext uri="{FF2B5EF4-FFF2-40B4-BE49-F238E27FC236}">
                <a16:creationId xmlns:a16="http://schemas.microsoft.com/office/drawing/2014/main" id="{CE4655FA-D988-32ED-A36B-F637BE1EC62A}"/>
              </a:ext>
            </a:extLst>
          </p:cNvPr>
          <p:cNvSpPr/>
          <p:nvPr/>
        </p:nvSpPr>
        <p:spPr>
          <a:xfrm>
            <a:off x="6416258" y="3966734"/>
            <a:ext cx="1897280" cy="720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overlay table">
                <a:extLst>
                  <a:ext uri="{FF2B5EF4-FFF2-40B4-BE49-F238E27FC236}">
                    <a16:creationId xmlns:a16="http://schemas.microsoft.com/office/drawing/2014/main" id="{083F51CA-C85C-C16F-3316-86EA0E4303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GB" sz="36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overlay table">
                <a:extLst>
                  <a:ext uri="{FF2B5EF4-FFF2-40B4-BE49-F238E27FC236}">
                    <a16:creationId xmlns:a16="http://schemas.microsoft.com/office/drawing/2014/main" id="{083F51CA-C85C-C16F-3316-86EA0E4303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414875"/>
                  </p:ext>
                </p:extLst>
              </p:nvPr>
            </p:nvGraphicFramePr>
            <p:xfrm>
              <a:off x="538505" y="1777651"/>
              <a:ext cx="11702364" cy="3657725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950394">
                      <a:extLst>
                        <a:ext uri="{9D8B030D-6E8A-4147-A177-3AD203B41FA5}">
                          <a16:colId xmlns:a16="http://schemas.microsoft.com/office/drawing/2014/main" val="427163548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674830675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91648285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1354804622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4119944639"/>
                        </a:ext>
                      </a:extLst>
                    </a:gridCol>
                    <a:gridCol w="1950394">
                      <a:extLst>
                        <a:ext uri="{9D8B030D-6E8A-4147-A177-3AD203B41FA5}">
                          <a16:colId xmlns:a16="http://schemas.microsoft.com/office/drawing/2014/main" val="3840930912"/>
                        </a:ext>
                      </a:extLst>
                    </a:gridCol>
                  </a:tblGrid>
                  <a:tr h="7315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5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10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14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28335342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3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9</a:t>
                          </a:r>
                        </a:p>
                      </a:txBody>
                      <a:tcPr marL="176482" marR="176482" marT="88241" marB="88241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13</a:t>
                          </a:r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17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74797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8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12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16</a:t>
                          </a:r>
                        </a:p>
                      </a:txBody>
                      <a:tcPr marL="176482" marR="176482" marT="88241" marB="88241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4817574"/>
                      </a:ext>
                    </a:extLst>
                  </a:tr>
                  <a:tr h="73154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7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11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/>
                            <a:t>15</a:t>
                          </a:r>
                        </a:p>
                      </a:txBody>
                      <a:tcPr marL="176482" marR="176482" marT="88241" marB="88241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4956411"/>
                      </a:ext>
                    </a:extLst>
                  </a:tr>
                  <a:tr h="731545"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9" t="-405172" r="-5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405172" r="-403268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405172" r="-3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405172" r="-20064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2614" t="-405172" r="-101961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R"/>
                        </a:p>
                      </a:txBody>
                      <a:tcPr marL="176482" marR="176482" marT="88241" marB="8824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351" t="-405172" r="-1299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620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84666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5856</TotalTime>
  <Words>681</Words>
  <Application>Microsoft Macintosh PowerPoint</Application>
  <PresentationFormat>Custom</PresentationFormat>
  <Paragraphs>594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Phragmén’s Sequential Rule (1894)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Democracy</dc:title>
  <dc:creator>Dominik Peters</dc:creator>
  <cp:lastModifiedBy>Dominik PETERS</cp:lastModifiedBy>
  <cp:revision>80</cp:revision>
  <dcterms:created xsi:type="dcterms:W3CDTF">2021-02-17T00:22:32Z</dcterms:created>
  <dcterms:modified xsi:type="dcterms:W3CDTF">2023-07-23T19:22:28Z</dcterms:modified>
</cp:coreProperties>
</file>